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2268" y="-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07A7-3DE3-40A2-A326-B71033552D71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D8B2-0075-4768-B1DF-516E7525A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66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07A7-3DE3-40A2-A326-B71033552D71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D8B2-0075-4768-B1DF-516E7525A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26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07A7-3DE3-40A2-A326-B71033552D71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D8B2-0075-4768-B1DF-516E7525A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07A7-3DE3-40A2-A326-B71033552D71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D8B2-0075-4768-B1DF-516E7525A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47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07A7-3DE3-40A2-A326-B71033552D71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D8B2-0075-4768-B1DF-516E7525A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08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07A7-3DE3-40A2-A326-B71033552D71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D8B2-0075-4768-B1DF-516E7525A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34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07A7-3DE3-40A2-A326-B71033552D71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D8B2-0075-4768-B1DF-516E7525A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33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07A7-3DE3-40A2-A326-B71033552D71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D8B2-0075-4768-B1DF-516E7525A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25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07A7-3DE3-40A2-A326-B71033552D71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D8B2-0075-4768-B1DF-516E7525A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96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07A7-3DE3-40A2-A326-B71033552D71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D8B2-0075-4768-B1DF-516E7525A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91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07A7-3DE3-40A2-A326-B71033552D71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D8B2-0075-4768-B1DF-516E7525A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F07A7-3DE3-40A2-A326-B71033552D71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AD8B2-0075-4768-B1DF-516E7525A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93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48680" y="1003593"/>
            <a:ext cx="3816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1. </a:t>
            </a:r>
            <a:r>
              <a:rPr kumimoji="1" lang="ja-JP" altLang="en-US" sz="1200" dirty="0" smtClean="0"/>
              <a:t>荒い床面をひもに引かれる物体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8680" y="2947809"/>
            <a:ext cx="3816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2. </a:t>
            </a:r>
            <a:r>
              <a:rPr kumimoji="1" lang="ja-JP" altLang="en-US" sz="1200" dirty="0" smtClean="0"/>
              <a:t>荒い斜面をひもに引かれる物体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8680" y="5324073"/>
            <a:ext cx="3816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3. </a:t>
            </a:r>
            <a:r>
              <a:rPr kumimoji="1" lang="ja-JP" altLang="en-US" sz="1200" dirty="0" smtClean="0"/>
              <a:t>荒い床面上の２つの物体（左側の物体が</a:t>
            </a:r>
            <a:r>
              <a:rPr lang="ja-JP" altLang="en-US" sz="1200" dirty="0"/>
              <a:t>押される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8680" y="7113240"/>
            <a:ext cx="6192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4. </a:t>
            </a:r>
            <a:r>
              <a:rPr kumimoji="1" lang="ja-JP" altLang="en-US" sz="1200" dirty="0" smtClean="0"/>
              <a:t>滑車を通してひもでつながれた２つの物体（１つは荒い床面上にある。）</a:t>
            </a:r>
            <a:endParaRPr kumimoji="1" lang="ja-JP" altLang="en-US" sz="12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764704" y="8553400"/>
            <a:ext cx="1692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2456892" y="8553400"/>
            <a:ext cx="0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2636912" y="8049344"/>
            <a:ext cx="360040" cy="36004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2456892" y="8229364"/>
            <a:ext cx="360040" cy="324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1124744" y="7545288"/>
            <a:ext cx="1008112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2682632" y="8705800"/>
            <a:ext cx="648072" cy="7116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コネクタ 24"/>
          <p:cNvCxnSpPr>
            <a:stCxn id="22" idx="3"/>
            <a:endCxn id="17" idx="0"/>
          </p:cNvCxnSpPr>
          <p:nvPr/>
        </p:nvCxnSpPr>
        <p:spPr>
          <a:xfrm>
            <a:off x="2132856" y="8049344"/>
            <a:ext cx="6840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17" idx="6"/>
            <a:endCxn id="23" idx="0"/>
          </p:cNvCxnSpPr>
          <p:nvPr/>
        </p:nvCxnSpPr>
        <p:spPr>
          <a:xfrm>
            <a:off x="2996952" y="8229364"/>
            <a:ext cx="9716" cy="476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64704" y="6753200"/>
            <a:ext cx="3024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1124744" y="5745088"/>
            <a:ext cx="1008112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2132856" y="6249144"/>
            <a:ext cx="549776" cy="5040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4" name="グループ化 43"/>
          <p:cNvGrpSpPr/>
          <p:nvPr/>
        </p:nvGrpSpPr>
        <p:grpSpPr>
          <a:xfrm rot="-1800000">
            <a:off x="764704" y="3472358"/>
            <a:ext cx="3024336" cy="1008112"/>
            <a:chOff x="764704" y="3573815"/>
            <a:chExt cx="3024336" cy="1008112"/>
          </a:xfrm>
        </p:grpSpPr>
        <p:cxnSp>
          <p:nvCxnSpPr>
            <p:cNvPr id="37" name="直線コネクタ 36"/>
            <p:cNvCxnSpPr/>
            <p:nvPr/>
          </p:nvCxnSpPr>
          <p:spPr>
            <a:xfrm>
              <a:off x="764704" y="4581927"/>
              <a:ext cx="3024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正方形/長方形 37"/>
            <p:cNvSpPr/>
            <p:nvPr/>
          </p:nvSpPr>
          <p:spPr>
            <a:xfrm>
              <a:off x="1124744" y="3573815"/>
              <a:ext cx="1008112" cy="100811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0" name="直線コネクタ 39"/>
            <p:cNvCxnSpPr>
              <a:stCxn id="38" idx="3"/>
            </p:cNvCxnSpPr>
            <p:nvPr/>
          </p:nvCxnSpPr>
          <p:spPr>
            <a:xfrm>
              <a:off x="2132856" y="4077871"/>
              <a:ext cx="11978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直線コネクタ 40"/>
          <p:cNvCxnSpPr/>
          <p:nvPr/>
        </p:nvCxnSpPr>
        <p:spPr>
          <a:xfrm>
            <a:off x="764704" y="2576736"/>
            <a:ext cx="3024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1124744" y="1568624"/>
            <a:ext cx="1008112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3" name="直線コネクタ 42"/>
          <p:cNvCxnSpPr>
            <a:stCxn id="42" idx="3"/>
          </p:cNvCxnSpPr>
          <p:nvPr/>
        </p:nvCxnSpPr>
        <p:spPr>
          <a:xfrm>
            <a:off x="2132856" y="2072680"/>
            <a:ext cx="11978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3861048" y="56456"/>
            <a:ext cx="273630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u="sng" dirty="0" smtClean="0"/>
              <a:t>力を描き出す手順：</a:t>
            </a:r>
            <a:endParaRPr lang="en-US" altLang="ja-JP" sz="1200" u="sng" dirty="0" smtClean="0"/>
          </a:p>
          <a:p>
            <a:endParaRPr lang="en-US" altLang="ja-JP" sz="1200" dirty="0" smtClean="0"/>
          </a:p>
          <a:p>
            <a:pPr marL="182563" indent="-182563">
              <a:buAutoNum type="arabicPeriod"/>
            </a:pPr>
            <a:r>
              <a:rPr lang="ja-JP" altLang="en-US" sz="1200" dirty="0" smtClean="0"/>
              <a:t>遠隔力を描く</a:t>
            </a:r>
            <a:endParaRPr lang="en-US" altLang="ja-JP" sz="1200" dirty="0" smtClean="0"/>
          </a:p>
          <a:p>
            <a:pPr marL="182563" indent="-182563">
              <a:buAutoNum type="arabicPeriod"/>
            </a:pPr>
            <a:r>
              <a:rPr lang="ja-JP" altLang="en-US" sz="1200" dirty="0"/>
              <a:t>接触して</a:t>
            </a:r>
            <a:r>
              <a:rPr lang="ja-JP" altLang="en-US" sz="1200" dirty="0" smtClean="0"/>
              <a:t>いる物が及ぼす力を描く。</a:t>
            </a:r>
            <a:endParaRPr lang="en-US" altLang="ja-JP" sz="1200" dirty="0" smtClean="0"/>
          </a:p>
          <a:p>
            <a:pPr marL="358775" lvl="1" indent="-176213">
              <a:buAutoNum type="arabicPeriod"/>
              <a:tabLst>
                <a:tab pos="1257300" algn="l"/>
              </a:tabLst>
            </a:pPr>
            <a:r>
              <a:rPr kumimoji="1" lang="ja-JP" altLang="en-US" sz="1200" dirty="0"/>
              <a:t>ひもの</a:t>
            </a:r>
            <a:r>
              <a:rPr kumimoji="1" lang="ja-JP" altLang="en-US" sz="1200" dirty="0" smtClean="0"/>
              <a:t>場合：</a:t>
            </a:r>
            <a:r>
              <a:rPr kumimoji="1" lang="en-US" altLang="ja-JP" sz="1200" dirty="0" smtClean="0"/>
              <a:t>	</a:t>
            </a:r>
            <a:r>
              <a:rPr kumimoji="1" lang="ja-JP" altLang="en-US" sz="1200" dirty="0" smtClean="0"/>
              <a:t>張力</a:t>
            </a:r>
            <a:endParaRPr kumimoji="1" lang="en-US" altLang="ja-JP" sz="1200" dirty="0" smtClean="0"/>
          </a:p>
          <a:p>
            <a:pPr marL="358775" lvl="1" indent="-176213">
              <a:buAutoNum type="arabicPeriod"/>
              <a:tabLst>
                <a:tab pos="1257300" algn="l"/>
              </a:tabLst>
            </a:pPr>
            <a:r>
              <a:rPr lang="ja-JP" altLang="en-US" sz="1200" dirty="0"/>
              <a:t>面の</a:t>
            </a:r>
            <a:r>
              <a:rPr lang="ja-JP" altLang="en-US" sz="1200" dirty="0" smtClean="0"/>
              <a:t>場合：</a:t>
            </a:r>
            <a:r>
              <a:rPr lang="en-US" altLang="ja-JP" sz="1200" dirty="0"/>
              <a:t>	</a:t>
            </a:r>
            <a:r>
              <a:rPr lang="ja-JP" altLang="en-US" sz="1200" dirty="0" smtClean="0"/>
              <a:t>垂直効力・摩擦力</a:t>
            </a:r>
            <a:endParaRPr kumimoji="1" lang="en-US" altLang="ja-JP" sz="1200" dirty="0" smtClean="0"/>
          </a:p>
          <a:p>
            <a:pPr marL="358775" lvl="1" indent="-176213">
              <a:buAutoNum type="arabicPeriod"/>
            </a:pP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50147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77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桜美林学園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情報システム部</dc:creator>
  <cp:lastModifiedBy>情報システム部</cp:lastModifiedBy>
  <cp:revision>3</cp:revision>
  <dcterms:created xsi:type="dcterms:W3CDTF">2016-06-07T10:18:33Z</dcterms:created>
  <dcterms:modified xsi:type="dcterms:W3CDTF">2016-06-07T10:37:46Z</dcterms:modified>
</cp:coreProperties>
</file>