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F61B-2E74-4F16-9C3B-B646D7E1D238}" type="datetimeFigureOut">
              <a:rPr kumimoji="1" lang="ja-JP" altLang="en-US" smtClean="0"/>
              <a:t>2012/6/6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5A96-E5B8-4898-8A2F-76D8AABB0BC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桜美林大学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桜美林大学</dc:creator>
  <cp:lastModifiedBy>桜美林大学</cp:lastModifiedBy>
  <cp:revision>1</cp:revision>
  <dcterms:created xsi:type="dcterms:W3CDTF">2012-06-06T05:51:31Z</dcterms:created>
  <dcterms:modified xsi:type="dcterms:W3CDTF">2012-06-06T05:52:14Z</dcterms:modified>
</cp:coreProperties>
</file>